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2" r:id="rId33"/>
    <p:sldId id="306" r:id="rId34"/>
    <p:sldId id="303" r:id="rId35"/>
    <p:sldId id="292" r:id="rId36"/>
    <p:sldId id="293" r:id="rId37"/>
    <p:sldId id="301" r:id="rId38"/>
    <p:sldId id="294" r:id="rId39"/>
    <p:sldId id="304" r:id="rId40"/>
    <p:sldId id="29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3F8"/>
    <a:srgbClr val="FF3399"/>
    <a:srgbClr val="3D5773"/>
    <a:srgbClr val="5EB1DF"/>
    <a:srgbClr val="5E95C7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10" autoAdjust="0"/>
  </p:normalViewPr>
  <p:slideViewPr>
    <p:cSldViewPr snapToGrid="0">
      <p:cViewPr varScale="1">
        <p:scale>
          <a:sx n="58" d="100"/>
          <a:sy n="58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15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05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20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Post the device and info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phase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IoT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MQTT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settings (broker and port).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and the doctor to monitor the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Login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*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important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notification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event.</a:t>
            </a:r>
          </a:p>
        </p:txBody>
      </p:sp>
      <p:pic>
        <p:nvPicPr>
          <p:cNvPr id="6" name="whatsapp-video-2023-08-25-at-162540_dEFlZ1F5">
            <a:hlinkClick r:id="" action="ppaction://media"/>
            <a:extLst>
              <a:ext uri="{FF2B5EF4-FFF2-40B4-BE49-F238E27FC236}">
                <a16:creationId xmlns:a16="http://schemas.microsoft.com/office/drawing/2014/main" id="{47BD5272-40A3-DE51-9A94-934E8AC87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83" b="6275"/>
          <a:stretch/>
        </p:blipFill>
        <p:spPr>
          <a:xfrm>
            <a:off x="2445489" y="698205"/>
            <a:ext cx="2438400" cy="48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Doctor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 the list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with name,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surname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ID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patientID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3" name="whatsapp-video-2023-08-25-at-162519_HczTDDaX">
            <a:hlinkClick r:id="" action="ppaction://media"/>
            <a:extLst>
              <a:ext uri="{FF2B5EF4-FFF2-40B4-BE49-F238E27FC236}">
                <a16:creationId xmlns:a16="http://schemas.microsoft.com/office/drawing/2014/main" id="{8D0AC52E-7E39-8722-AC9A-16A1A3709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00" b="5979"/>
          <a:stretch/>
        </p:blipFill>
        <p:spPr>
          <a:xfrm>
            <a:off x="2445489" y="871870"/>
            <a:ext cx="2438400" cy="49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04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27F94A-9B9C-E4AD-8559-28B7EDE9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44" y="2032576"/>
            <a:ext cx="2268627" cy="15642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742067-C3A7-5788-4F93-D4581233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9" y="2032576"/>
            <a:ext cx="2269748" cy="15642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887A16-42A5-55A0-EF3C-44FDB85E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5" y="2032576"/>
            <a:ext cx="2285709" cy="15642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BDF55A-D4C4-64C1-B902-72F9508D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12" y="3984427"/>
            <a:ext cx="2277588" cy="156424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94C3DA-239B-59DA-BEDE-715B07A81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116" y="3984427"/>
            <a:ext cx="2290153" cy="156424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27300F-9F85-D9D6-ACB4-860C6F7CE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14" y="3984427"/>
            <a:ext cx="2285709" cy="1564242"/>
          </a:xfrm>
          <a:prstGeom prst="rect">
            <a:avLst/>
          </a:prstGeom>
        </p:spPr>
      </p:pic>
      <p:sp>
        <p:nvSpPr>
          <p:cNvPr id="19" name="Segnaposto testo 1">
            <a:extLst>
              <a:ext uri="{FF2B5EF4-FFF2-40B4-BE49-F238E27FC236}">
                <a16:creationId xmlns:a16="http://schemas.microsoft.com/office/drawing/2014/main" id="{DCAAF1B0-0948-EC35-BACB-7F2F67B9B723}"/>
              </a:ext>
            </a:extLst>
          </p:cNvPr>
          <p:cNvSpPr txBox="1">
            <a:spLocks/>
          </p:cNvSpPr>
          <p:nvPr/>
        </p:nvSpPr>
        <p:spPr>
          <a:xfrm>
            <a:off x="9326653" y="2476974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0" name="Segnaposto testo 1">
            <a:extLst>
              <a:ext uri="{FF2B5EF4-FFF2-40B4-BE49-F238E27FC236}">
                <a16:creationId xmlns:a16="http://schemas.microsoft.com/office/drawing/2014/main" id="{3ACC24F2-8152-4AB6-332B-881D88CD1D47}"/>
              </a:ext>
            </a:extLst>
          </p:cNvPr>
          <p:cNvSpPr txBox="1">
            <a:spLocks/>
          </p:cNvSpPr>
          <p:nvPr/>
        </p:nvSpPr>
        <p:spPr>
          <a:xfrm>
            <a:off x="9326653" y="4428825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setup info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Future improvements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4F64853-ABBD-26B7-949B-3A81B8471F8F}"/>
              </a:ext>
            </a:extLst>
          </p:cNvPr>
          <p:cNvSpPr/>
          <p:nvPr/>
        </p:nvSpPr>
        <p:spPr>
          <a:xfrm>
            <a:off x="1738506" y="4212086"/>
            <a:ext cx="4746758" cy="134676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6" y="4285305"/>
            <a:ext cx="455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3"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</a:t>
            </a:r>
            <a:r>
              <a:rPr lang="en-US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ntroducing</a:t>
            </a:r>
            <a:r>
              <a:rPr lang="en-US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solution for managing depression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Weekly questionnaires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1003A1-961B-6CC2-9BBB-4419237938E8}"/>
              </a:ext>
            </a:extLst>
          </p:cNvPr>
          <p:cNvSpPr/>
          <p:nvPr/>
        </p:nvSpPr>
        <p:spPr>
          <a:xfrm>
            <a:off x="1738506" y="3205282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E11E1C-1ABF-E52D-CD80-27354086128D}"/>
              </a:ext>
            </a:extLst>
          </p:cNvPr>
          <p:cNvSpPr txBox="1"/>
          <p:nvPr/>
        </p:nvSpPr>
        <p:spPr>
          <a:xfrm>
            <a:off x="1878705" y="3157698"/>
            <a:ext cx="44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2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Insert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other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info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retrieve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(e.g.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episodes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 a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specific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range of time)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F37C9-2017-A487-BD1B-66AE227BDEF0}"/>
              </a:ext>
            </a:extLst>
          </p:cNvPr>
          <p:cNvSpPr/>
          <p:nvPr/>
        </p:nvSpPr>
        <p:spPr>
          <a:xfrm>
            <a:off x="1738506" y="2198478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10C305-9CDA-E3EC-CB1B-572822471D2E}"/>
              </a:ext>
            </a:extLst>
          </p:cNvPr>
          <p:cNvSpPr txBox="1"/>
          <p:nvPr/>
        </p:nvSpPr>
        <p:spPr>
          <a:xfrm>
            <a:off x="1738506" y="2313186"/>
            <a:ext cx="455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Introducing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more «user friendly» system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register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new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9EC8D6-4FA9-7CE3-138E-AE0906E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93" y="3556306"/>
            <a:ext cx="1929328" cy="1929328"/>
          </a:xfrm>
          <a:prstGeom prst="rect">
            <a:avLst/>
          </a:prstGeom>
        </p:spPr>
      </p:pic>
      <p:pic>
        <p:nvPicPr>
          <p:cNvPr id="1026" name="Picture 2" descr="User interface - Free interface icons">
            <a:extLst>
              <a:ext uri="{FF2B5EF4-FFF2-40B4-BE49-F238E27FC236}">
                <a16:creationId xmlns:a16="http://schemas.microsoft.com/office/drawing/2014/main" id="{E7BB1DA9-D5E5-624F-22C9-747218F0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1531860"/>
            <a:ext cx="1835536" cy="18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 6 graphs that represents the trend over time of the measures and when the episodes occurs.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or by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injector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medicine L-DOPA.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analyzing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968</TotalTime>
  <Words>2095</Words>
  <Application>Microsoft Office PowerPoint</Application>
  <PresentationFormat>Widescreen</PresentationFormat>
  <Paragraphs>256</Paragraphs>
  <Slides>40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Gadugi</vt:lpstr>
      <vt:lpstr>Yeseva One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Marta Bono</cp:lastModifiedBy>
  <cp:revision>45</cp:revision>
  <dcterms:created xsi:type="dcterms:W3CDTF">2023-06-15T13:49:11Z</dcterms:created>
  <dcterms:modified xsi:type="dcterms:W3CDTF">2023-09-04T14:48:36Z</dcterms:modified>
</cp:coreProperties>
</file>